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81" r:id="rId2"/>
    <p:sldId id="2600" r:id="rId3"/>
    <p:sldId id="2587" r:id="rId4"/>
    <p:sldId id="2595" r:id="rId5"/>
    <p:sldId id="2589" r:id="rId6"/>
    <p:sldId id="2582" r:id="rId7"/>
    <p:sldId id="2583" r:id="rId8"/>
    <p:sldId id="2599" r:id="rId9"/>
    <p:sldId id="2592" r:id="rId10"/>
    <p:sldId id="2597" r:id="rId11"/>
    <p:sldId id="2598" r:id="rId12"/>
    <p:sldId id="2603" r:id="rId13"/>
    <p:sldId id="2602" r:id="rId14"/>
    <p:sldId id="2601" r:id="rId15"/>
    <p:sldId id="2596" r:id="rId16"/>
    <p:sldId id="2585" r:id="rId17"/>
    <p:sldId id="2605" r:id="rId18"/>
    <p:sldId id="2606" r:id="rId19"/>
    <p:sldId id="2586" r:id="rId20"/>
    <p:sldId id="2604" r:id="rId21"/>
    <p:sldId id="2561" r:id="rId22"/>
    <p:sldId id="2562" r:id="rId23"/>
    <p:sldId id="2563" r:id="rId24"/>
    <p:sldId id="2564" r:id="rId25"/>
    <p:sldId id="2565" r:id="rId26"/>
    <p:sldId id="2567" r:id="rId27"/>
    <p:sldId id="2568" r:id="rId28"/>
    <p:sldId id="2569" r:id="rId29"/>
    <p:sldId id="2570" r:id="rId30"/>
    <p:sldId id="2571" r:id="rId31"/>
    <p:sldId id="2572" r:id="rId32"/>
    <p:sldId id="2573" r:id="rId33"/>
    <p:sldId id="2574" r:id="rId34"/>
    <p:sldId id="2575" r:id="rId35"/>
    <p:sldId id="2576" r:id="rId36"/>
    <p:sldId id="2577" r:id="rId37"/>
    <p:sldId id="2578" r:id="rId38"/>
    <p:sldId id="25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589"/>
            <p14:sldId id="2582"/>
            <p14:sldId id="2583"/>
            <p14:sldId id="2599"/>
            <p14:sldId id="2592"/>
            <p14:sldId id="2597"/>
            <p14:sldId id="2598"/>
            <p14:sldId id="2603"/>
            <p14:sldId id="2602"/>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7" d="100"/>
          <a:sy n="97" d="100"/>
        </p:scale>
        <p:origin x="108"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Feature engineering of airports latitude and longitude and aircraft position </a:t>
            </a:r>
            <a:r>
              <a:rPr lang="en-US" dirty="0" err="1"/>
              <a:t>lat</a:t>
            </a:r>
            <a:r>
              <a:rPr lang="en-US" dirty="0"/>
              <a:t>/</a:t>
            </a:r>
            <a:r>
              <a:rPr lang="en-US" dirty="0" err="1"/>
              <a:t>lon</a:t>
            </a:r>
            <a:endParaRPr lang="en-US" dirty="0"/>
          </a:p>
        </p:txBody>
      </p:sp>
    </p:spTree>
    <p:extLst>
      <p:ext uri="{BB962C8B-B14F-4D97-AF65-F5344CB8AC3E}">
        <p14:creationId xmlns:p14="http://schemas.microsoft.com/office/powerpoint/2010/main" val="139845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2769497"/>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br>
              <a:rPr lang="fr-FR" sz="1800" dirty="0"/>
            </a:br>
            <a:r>
              <a:rPr lang="fr-FR" sz="1800" dirty="0" err="1"/>
              <a:t>compute</a:t>
            </a:r>
            <a:r>
              <a:rPr lang="fr-FR" sz="1800" dirty="0"/>
              <a:t> flight duration </a:t>
            </a:r>
            <a:r>
              <a:rPr lang="fr-FR" sz="1800" dirty="0" err="1"/>
              <a:t>between</a:t>
            </a:r>
            <a:r>
              <a:rPr lang="fr-FR" sz="1800" dirty="0"/>
              <a:t> takeoff and landing</a:t>
            </a:r>
            <a:br>
              <a:rPr lang="en-GB" sz="1800" dirty="0"/>
            </a:br>
            <a:r>
              <a:rPr lang="fr-FR" sz="1800" dirty="0"/>
              <a:t>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and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1887794"/>
            <a:ext cx="10691265" cy="4074094"/>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Add Year and month including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530</TotalTime>
  <Words>3049</Words>
  <Application>Microsoft Office PowerPoint</Application>
  <PresentationFormat>Widescreen</PresentationFormat>
  <Paragraphs>266</Paragraphs>
  <Slides>38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compute flight duration between takeoff and landing Principles is to get rid of absolute datetime  convert lat long into sine and cosine and favorize model analysis because of discontinuity from -180 degrees to 0 degrees and avoid scaling only degrees </vt:lpstr>
      <vt:lpstr>Extend flight list data</vt:lpstr>
      <vt:lpstr>Check great circle distance (in nautical miles)</vt:lpstr>
      <vt:lpstr>Feature engineering of fuel absolute datetime instant</vt:lpstr>
      <vt:lpstr>Feature engineering https://skybrary.aero/articles/heading-track-and-radial</vt:lpstr>
      <vt:lpstr>Feature engineering of track angles</vt:lpstr>
      <vt:lpstr>Feature engineering of aircraft track angles and of any speed related to the track angle</vt:lpstr>
      <vt:lpstr>airports lat/lon and aircraft lat/lon</vt:lpstr>
      <vt:lpstr>Feature engineering of airports latitude and longitude and aircraft position lat/lon</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48</cp:revision>
  <dcterms:created xsi:type="dcterms:W3CDTF">2025-10-13T14:14:28Z</dcterms:created>
  <dcterms:modified xsi:type="dcterms:W3CDTF">2025-10-25T17:15:37Z</dcterms:modified>
</cp:coreProperties>
</file>